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notesMasterIdLst>
    <p:notesMasterId r:id="rId3"/>
  </p:notesMasterIdLst>
  <p:sldIdLst>
    <p:sldId id="258" r:id="rId2"/>
  </p:sldIdLst>
  <p:sldSz cx="6858000" cy="9906000" type="A4"/>
  <p:notesSz cx="6799263" cy="99298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912" userDrawn="1">
          <p15:clr>
            <a:srgbClr val="A4A3A4"/>
          </p15:clr>
        </p15:guide>
        <p15:guide id="2" pos="295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006E0"/>
    <a:srgbClr val="FFFFCC"/>
    <a:srgbClr val="D9D9D9"/>
    <a:srgbClr val="BF9000"/>
    <a:srgbClr val="C4C0F8"/>
    <a:srgbClr val="9D96F4"/>
    <a:srgbClr val="C5E0B4"/>
    <a:srgbClr val="EAE400"/>
    <a:srgbClr val="D1CC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3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4480" autoAdjust="0"/>
    <p:restoredTop sz="94660"/>
  </p:normalViewPr>
  <p:slideViewPr>
    <p:cSldViewPr snapToGrid="0" showGuides="1">
      <p:cViewPr varScale="1">
        <p:scale>
          <a:sx n="110" d="100"/>
          <a:sy n="110" d="100"/>
        </p:scale>
        <p:origin x="4904" y="68"/>
      </p:cViewPr>
      <p:guideLst>
        <p:guide orient="horz" pos="4912"/>
        <p:guide pos="2954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1275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9B7A49-B22A-4957-86CE-6EEF8F521D93}" type="datetimeFigureOut">
              <a:rPr lang="en-AU" smtClean="0"/>
              <a:t>6/12/2021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39963" y="1241425"/>
            <a:ext cx="2319337" cy="33512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78375"/>
            <a:ext cx="5440363" cy="391001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1338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1275" y="9431338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64001D-C987-4656-BFF7-04AC202B7E7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0138482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AAF63-E745-4571-9F36-D0D9A0B59BAE}" type="datetimeFigureOut">
              <a:rPr lang="en-AU" smtClean="0"/>
              <a:t>6/12/2021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8D0E9-908D-42A7-93F6-5060B1B2C0B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214852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AAF63-E745-4571-9F36-D0D9A0B59BAE}" type="datetimeFigureOut">
              <a:rPr lang="en-AU" smtClean="0"/>
              <a:t>6/12/2021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8D0E9-908D-42A7-93F6-5060B1B2C0B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0901877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AAF63-E745-4571-9F36-D0D9A0B59BAE}" type="datetimeFigureOut">
              <a:rPr lang="en-AU" smtClean="0"/>
              <a:t>6/12/2021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8D0E9-908D-42A7-93F6-5060B1B2C0B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489550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AAF63-E745-4571-9F36-D0D9A0B59BAE}" type="datetimeFigureOut">
              <a:rPr lang="en-AU" smtClean="0"/>
              <a:t>6/12/2021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8D0E9-908D-42A7-93F6-5060B1B2C0B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821407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AAF63-E745-4571-9F36-D0D9A0B59BAE}" type="datetimeFigureOut">
              <a:rPr lang="en-AU" smtClean="0"/>
              <a:t>6/12/2021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8D0E9-908D-42A7-93F6-5060B1B2C0B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909834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AAF63-E745-4571-9F36-D0D9A0B59BAE}" type="datetimeFigureOut">
              <a:rPr lang="en-AU" smtClean="0"/>
              <a:t>6/12/2021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8D0E9-908D-42A7-93F6-5060B1B2C0B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1050202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AAF63-E745-4571-9F36-D0D9A0B59BAE}" type="datetimeFigureOut">
              <a:rPr lang="en-AU" smtClean="0"/>
              <a:t>6/12/2021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8D0E9-908D-42A7-93F6-5060B1B2C0B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381674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AAF63-E745-4571-9F36-D0D9A0B59BAE}" type="datetimeFigureOut">
              <a:rPr lang="en-AU" smtClean="0"/>
              <a:t>6/12/2021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8D0E9-908D-42A7-93F6-5060B1B2C0B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7050221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AAF63-E745-4571-9F36-D0D9A0B59BAE}" type="datetimeFigureOut">
              <a:rPr lang="en-AU" smtClean="0"/>
              <a:t>6/12/2021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8D0E9-908D-42A7-93F6-5060B1B2C0B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826882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AAF63-E745-4571-9F36-D0D9A0B59BAE}" type="datetimeFigureOut">
              <a:rPr lang="en-AU" smtClean="0"/>
              <a:t>6/12/2021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8D0E9-908D-42A7-93F6-5060B1B2C0B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895663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AAF63-E745-4571-9F36-D0D9A0B59BAE}" type="datetimeFigureOut">
              <a:rPr lang="en-AU" smtClean="0"/>
              <a:t>6/12/2021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8D0E9-908D-42A7-93F6-5060B1B2C0B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2685174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2AAF63-E745-4571-9F36-D0D9A0B59BAE}" type="datetimeFigureOut">
              <a:rPr lang="en-AU" smtClean="0"/>
              <a:t>6/12/2021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A8D0E9-908D-42A7-93F6-5060B1B2C0B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00730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tiff"/><Relationship Id="rId5" Type="http://schemas.microsoft.com/office/2007/relationships/hdphoto" Target="../media/hdphoto2.wdp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/>
          <p:cNvSpPr txBox="1"/>
          <p:nvPr/>
        </p:nvSpPr>
        <p:spPr>
          <a:xfrm rot="1971171">
            <a:off x="1462016" y="1950768"/>
            <a:ext cx="67518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800" i="1" dirty="0" smtClean="0">
                <a:latin typeface="Arial" panose="020B0604020202020204" pitchFamily="34" charset="0"/>
                <a:cs typeface="Arial" panose="020B0604020202020204" pitchFamily="34" charset="0"/>
              </a:rPr>
              <a:t>GzmA</a:t>
            </a:r>
            <a:r>
              <a:rPr lang="en-AU" sz="800" i="1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S211A</a:t>
            </a:r>
            <a:endParaRPr lang="en-AU" sz="800" i="1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1000" contrast="6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2594" t="30018" r="61290" b="49756"/>
          <a:stretch/>
        </p:blipFill>
        <p:spPr>
          <a:xfrm>
            <a:off x="1044924" y="1097493"/>
            <a:ext cx="1020827" cy="790575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463724" y="1342199"/>
            <a:ext cx="55976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1320 </a:t>
            </a:r>
            <a:r>
              <a:rPr lang="en-AU" sz="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bp</a:t>
            </a:r>
            <a:endParaRPr lang="en-AU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19243" y="1492780"/>
            <a:ext cx="50206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572 </a:t>
            </a:r>
            <a:r>
              <a:rPr lang="en-AU" sz="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bp</a:t>
            </a:r>
            <a:endParaRPr lang="en-AU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1" name="Straight Connector 20"/>
          <p:cNvCxnSpPr/>
          <p:nvPr/>
        </p:nvCxnSpPr>
        <p:spPr>
          <a:xfrm>
            <a:off x="940149" y="1457064"/>
            <a:ext cx="95250" cy="0"/>
          </a:xfrm>
          <a:prstGeom prst="line">
            <a:avLst/>
          </a:prstGeom>
          <a:ln>
            <a:solidFill>
              <a:schemeClr val="tx1"/>
            </a:solidFill>
            <a:headEnd type="none" w="med" len="med"/>
            <a:tailEnd type="stealth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940149" y="1609464"/>
            <a:ext cx="95250" cy="0"/>
          </a:xfrm>
          <a:prstGeom prst="line">
            <a:avLst/>
          </a:prstGeom>
          <a:ln>
            <a:solidFill>
              <a:schemeClr val="tx1"/>
            </a:solidFill>
            <a:headEnd type="none" w="med" len="med"/>
            <a:tailEnd type="stealth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 rot="2057446">
            <a:off x="1035534" y="1916595"/>
            <a:ext cx="52290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8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Gzma</a:t>
            </a:r>
            <a:r>
              <a:rPr lang="en-AU" sz="800" i="1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en-AU" sz="800" i="1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/-</a:t>
            </a:r>
            <a:endParaRPr lang="en-AU" sz="800" i="1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 rot="1867216">
            <a:off x="1309188" y="1845245"/>
            <a:ext cx="29367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6J</a:t>
            </a:r>
            <a:endParaRPr lang="en-AU" sz="800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 rot="1867216">
            <a:off x="1754307" y="1922708"/>
            <a:ext cx="55656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800" i="1" dirty="0" smtClean="0">
                <a:latin typeface="Arial" panose="020B0604020202020204" pitchFamily="34" charset="0"/>
                <a:cs typeface="Arial" panose="020B0604020202020204" pitchFamily="34" charset="0"/>
              </a:rPr>
              <a:t>IFNAR</a:t>
            </a:r>
            <a:r>
              <a:rPr lang="en-AU" sz="800" i="1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-/-</a:t>
            </a:r>
            <a:endParaRPr lang="en-AU" sz="800" i="1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 rot="1867216">
            <a:off x="1228424" y="6848537"/>
            <a:ext cx="52290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8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Gzmb</a:t>
            </a:r>
            <a:r>
              <a:rPr lang="en-AU" sz="800" i="1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en-AU" sz="800" i="1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/-</a:t>
            </a:r>
            <a:endParaRPr lang="en-AU" sz="800" i="1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 flipH="1">
            <a:off x="391163" y="450620"/>
            <a:ext cx="9399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Figure </a:t>
            </a:r>
            <a:r>
              <a:rPr lang="en-AU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3e</a:t>
            </a:r>
            <a:endParaRPr lang="en-AU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8000" contrast="54000"/>
                    </a14:imgEffect>
                  </a14:imgLayer>
                </a14:imgProps>
              </a:ext>
            </a:extLst>
          </a:blip>
          <a:srcRect l="73711" t="57876" r="18921" b="9963"/>
          <a:stretch/>
        </p:blipFill>
        <p:spPr>
          <a:xfrm>
            <a:off x="1274645" y="6023226"/>
            <a:ext cx="415509" cy="781050"/>
          </a:xfrm>
          <a:prstGeom prst="rect">
            <a:avLst/>
          </a:prstGeom>
        </p:spPr>
      </p:pic>
      <p:cxnSp>
        <p:nvCxnSpPr>
          <p:cNvPr id="29" name="Straight Connector 28"/>
          <p:cNvCxnSpPr/>
          <p:nvPr/>
        </p:nvCxnSpPr>
        <p:spPr>
          <a:xfrm>
            <a:off x="1726366" y="6571940"/>
            <a:ext cx="7837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1748185" y="6485118"/>
            <a:ext cx="50206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550 </a:t>
            </a:r>
            <a:r>
              <a:rPr lang="en-AU" sz="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bp</a:t>
            </a:r>
            <a:endParaRPr lang="en-AU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1" name="Straight Connector 30"/>
          <p:cNvCxnSpPr/>
          <p:nvPr/>
        </p:nvCxnSpPr>
        <p:spPr>
          <a:xfrm>
            <a:off x="1726424" y="6500499"/>
            <a:ext cx="7837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1754559" y="6377669"/>
            <a:ext cx="50206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650 </a:t>
            </a:r>
            <a:r>
              <a:rPr lang="en-AU" sz="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bp</a:t>
            </a:r>
            <a:endParaRPr lang="en-AU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3" name="Picture 32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1000" contrast="6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-1054" t="-835" r="-530" b="6138"/>
          <a:stretch/>
        </p:blipFill>
        <p:spPr>
          <a:xfrm>
            <a:off x="2507669" y="526093"/>
            <a:ext cx="3970750" cy="3701441"/>
          </a:xfrm>
          <a:prstGeom prst="rect">
            <a:avLst/>
          </a:prstGeom>
        </p:spPr>
      </p:pic>
      <p:pic>
        <p:nvPicPr>
          <p:cNvPr id="36" name="Picture 35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1" t="-26" r="2968" b="255"/>
          <a:stretch/>
        </p:blipFill>
        <p:spPr>
          <a:xfrm>
            <a:off x="2577195" y="5404937"/>
            <a:ext cx="3038179" cy="3154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13746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6731</TotalTime>
  <Words>18</Words>
  <Application>Microsoft Office PowerPoint</Application>
  <PresentationFormat>A4 Paper (210x297 mm)</PresentationFormat>
  <Paragraphs>10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QIMR Berghofer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Andreas Suhrbier</dc:creator>
  <cp:lastModifiedBy>Daniel Rawle</cp:lastModifiedBy>
  <cp:revision>383</cp:revision>
  <cp:lastPrinted>2021-04-19T04:28:52Z</cp:lastPrinted>
  <dcterms:created xsi:type="dcterms:W3CDTF">2019-05-29T02:56:39Z</dcterms:created>
  <dcterms:modified xsi:type="dcterms:W3CDTF">2021-12-06T04:24:41Z</dcterms:modified>
</cp:coreProperties>
</file>